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handoutMasterIdLst>
    <p:handoutMasterId r:id="rId9"/>
  </p:handoutMasterIdLst>
  <p:sldIdLst>
    <p:sldId id="327" r:id="rId5"/>
    <p:sldId id="328" r:id="rId6"/>
    <p:sldId id="329" r:id="rId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978132" y="0"/>
            <a:ext cx="3043343" cy="467072"/>
          </a:xfrm>
          <a:prstGeom prst="rect">
            <a:avLst/>
          </a:prstGeom>
        </p:spPr>
        <p:txBody>
          <a:bodyPr vert="horz" lIns="93312" tIns="46656" rIns="93312" bIns="46656" rtlCol="0"/>
          <a:lstStyle>
            <a:lvl1pPr algn="r">
              <a:defRPr sz="1200"/>
            </a:lvl1pPr>
          </a:lstStyle>
          <a:p>
            <a:fld id="{62A5AE42-7DC1-8140-9B13-146984FDEF22}" type="datetimeFigureOut">
              <a:rPr lang="en-US" smtClean="0"/>
              <a:t>12/2/2024</a:t>
            </a:fld>
            <a:endParaRPr lang="en-US"/>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978132" y="8842031"/>
            <a:ext cx="3043343" cy="467071"/>
          </a:xfrm>
          <a:prstGeom prst="rect">
            <a:avLst/>
          </a:prstGeom>
        </p:spPr>
        <p:txBody>
          <a:bodyPr vert="horz" lIns="93312" tIns="46656" rIns="93312" bIns="46656" rtlCol="0" anchor="b"/>
          <a:lstStyle>
            <a:lvl1pPr algn="r">
              <a:defRPr sz="1200"/>
            </a:lvl1pPr>
          </a:lstStyle>
          <a:p>
            <a:fld id="{17369B77-94AB-0344-9EBF-9DB9EE8D3ABC}" type="slidenum">
              <a:rPr lang="en-US" smtClean="0"/>
              <a:t>‹#›</a:t>
            </a:fld>
            <a:endParaRPr lang="en-US"/>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E8F75F72-8950-AF4F-9381-1D26FB547EA1}" type="datetimeFigureOut">
              <a:rPr lang="en-US" smtClean="0"/>
              <a:t>12/2/2024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0775476F-A808-1F46-A368-07984F6DA22E}" type="slidenum">
              <a:rPr lang="en-US" smtClean="0"/>
              <a:t>‹#›</a:t>
            </a:fld>
            <a:endParaRPr lang="en-US"/>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E0A8FB1-0863-4908-8AB0-DCB1AD3DE6EB}" type="slidenum">
              <a:rPr lang="en-US"/>
              <a:t>1</a:t>
            </a:fld>
            <a:endParaRPr lang="en-US"/>
          </a:p>
        </p:txBody>
      </p:sp>
    </p:spTree>
    <p:extLst>
      <p:ext uri="{BB962C8B-B14F-4D97-AF65-F5344CB8AC3E}">
        <p14:creationId xmlns:p14="http://schemas.microsoft.com/office/powerpoint/2010/main" val="25220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Coose  your preferred language from the list</a:t>
            </a:r>
          </a:p>
        </p:txBody>
      </p:sp>
      <p:sp>
        <p:nvSpPr>
          <p:cNvPr id="4" name="Slide Number Placeholder 3"/>
          <p:cNvSpPr>
            <a:spLocks noGrp="1"/>
          </p:cNvSpPr>
          <p:nvPr>
            <p:ph type="sldNum" sz="quarter" idx="5"/>
          </p:nvPr>
        </p:nvSpPr>
        <p:spPr/>
        <p:txBody>
          <a:bodyPr/>
          <a:lstStyle/>
          <a:p>
            <a:fld id="{5E0A8FB1-0863-4908-8AB0-DCB1AD3DE6EB}" type="slidenum">
              <a:rPr lang="en-US"/>
              <a:t>2</a:t>
            </a:fld>
            <a:endParaRPr lang="en-US"/>
          </a:p>
        </p:txBody>
      </p:sp>
    </p:spTree>
    <p:extLst>
      <p:ext uri="{BB962C8B-B14F-4D97-AF65-F5344CB8AC3E}">
        <p14:creationId xmlns:p14="http://schemas.microsoft.com/office/powerpoint/2010/main" val="390481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language you chose will show in the bottom left corner. Everything that is said will be translated automatically on your device.</a:t>
            </a:r>
          </a:p>
        </p:txBody>
      </p:sp>
      <p:sp>
        <p:nvSpPr>
          <p:cNvPr id="4" name="Slide Number Placeholder 3"/>
          <p:cNvSpPr>
            <a:spLocks noGrp="1"/>
          </p:cNvSpPr>
          <p:nvPr>
            <p:ph type="sldNum" sz="quarter" idx="5"/>
          </p:nvPr>
        </p:nvSpPr>
        <p:spPr/>
        <p:txBody>
          <a:bodyPr/>
          <a:lstStyle/>
          <a:p>
            <a:fld id="{5E0A8FB1-0863-4908-8AB0-DCB1AD3DE6EB}" type="slidenum">
              <a:rPr lang="en-US"/>
              <a:t>3</a:t>
            </a:fld>
            <a:endParaRPr lang="en-US"/>
          </a:p>
        </p:txBody>
      </p:sp>
    </p:spTree>
    <p:extLst>
      <p:ext uri="{BB962C8B-B14F-4D97-AF65-F5344CB8AC3E}">
        <p14:creationId xmlns:p14="http://schemas.microsoft.com/office/powerpoint/2010/main" val="158028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7"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qr code&#10;&#10;Description automatically generated">
            <a:extLst>
              <a:ext uri="{FF2B5EF4-FFF2-40B4-BE49-F238E27FC236}">
                <a16:creationId xmlns:a16="http://schemas.microsoft.com/office/drawing/2014/main" id="{C1EC558C-7632-4EDE-B2DB-C18241A60C87}"/>
              </a:ext>
            </a:extLst>
          </p:cNvPr>
          <p:cNvPicPr>
            <a:picLocks noGrp="1" noChangeAspect="1"/>
          </p:cNvPicPr>
          <p:nvPr>
            <p:ph idx="1"/>
          </p:nvPr>
        </p:nvPicPr>
        <p:blipFill rotWithShape="1">
          <a:blip r:embed="rId3"/>
          <a:srcRect r="40141"/>
          <a:stretch/>
        </p:blipFill>
        <p:spPr>
          <a:xfrm>
            <a:off x="6511146" y="240226"/>
            <a:ext cx="5183932" cy="2921996"/>
          </a:xfrm>
        </p:spPr>
      </p:pic>
      <p:sp>
        <p:nvSpPr>
          <p:cNvPr id="8" name="Arrow: Right 7">
            <a:extLst>
              <a:ext uri="{FF2B5EF4-FFF2-40B4-BE49-F238E27FC236}">
                <a16:creationId xmlns:a16="http://schemas.microsoft.com/office/drawing/2014/main" id="{CB1A08EE-CF53-4ACB-B948-1C0645A99437}"/>
              </a:ext>
            </a:extLst>
          </p:cNvPr>
          <p:cNvSpPr/>
          <p:nvPr/>
        </p:nvSpPr>
        <p:spPr>
          <a:xfrm>
            <a:off x="5112039" y="1483378"/>
            <a:ext cx="1198084" cy="62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6D94A9-3B2E-4CDD-B7CE-FBA64C229C03}"/>
              </a:ext>
            </a:extLst>
          </p:cNvPr>
          <p:cNvSpPr txBox="1"/>
          <p:nvPr/>
        </p:nvSpPr>
        <p:spPr>
          <a:xfrm>
            <a:off x="230468" y="4505219"/>
            <a:ext cx="51508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a:cs typeface="Calibri"/>
              </a:rPr>
              <a:t>Si necesita traducción de audio, en la siguiente pantalla escanee el </a:t>
            </a:r>
            <a:r>
              <a:rPr lang="es-ES" sz="1600">
                <a:highlight>
                  <a:srgbClr val="FFFF00"/>
                </a:highlight>
                <a:cs typeface="Calibri"/>
              </a:rPr>
              <a:t>código QR </a:t>
            </a:r>
            <a:r>
              <a:rPr lang="es-ES" sz="1600">
                <a:cs typeface="Calibri"/>
              </a:rPr>
              <a:t>o ingrese la </a:t>
            </a:r>
            <a:r>
              <a:rPr lang="es-ES" sz="1600">
                <a:highlight>
                  <a:srgbClr val="00FFFF"/>
                </a:highlight>
                <a:cs typeface="Calibri"/>
              </a:rPr>
              <a:t>dirección URL</a:t>
            </a:r>
            <a:r>
              <a:rPr lang="es-ES" sz="1600">
                <a:cs typeface="Calibri"/>
              </a:rPr>
              <a:t> en un navegador web
</a:t>
            </a:r>
          </a:p>
        </p:txBody>
      </p:sp>
      <p:sp>
        <p:nvSpPr>
          <p:cNvPr id="13" name="TextBox 12">
            <a:extLst>
              <a:ext uri="{FF2B5EF4-FFF2-40B4-BE49-F238E27FC236}">
                <a16:creationId xmlns:a16="http://schemas.microsoft.com/office/drawing/2014/main" id="{EFBDE357-81F5-4572-93DF-CE0775A01AB4}"/>
              </a:ext>
            </a:extLst>
          </p:cNvPr>
          <p:cNvSpPr txBox="1"/>
          <p:nvPr/>
        </p:nvSpPr>
        <p:spPr>
          <a:xfrm>
            <a:off x="6245548" y="3378358"/>
            <a:ext cx="52931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Kung </a:t>
            </a:r>
            <a:r>
              <a:rPr lang="en-US" sz="1600" err="1">
                <a:cs typeface="Calibri"/>
              </a:rPr>
              <a:t>kailangan</a:t>
            </a:r>
            <a:r>
              <a:rPr lang="en-US" sz="1600">
                <a:cs typeface="Calibri"/>
              </a:rPr>
              <a:t> </a:t>
            </a:r>
            <a:r>
              <a:rPr lang="en-US" sz="1600" err="1">
                <a:cs typeface="Calibri"/>
              </a:rPr>
              <a:t>mo</a:t>
            </a:r>
            <a:r>
              <a:rPr lang="en-US" sz="1600">
                <a:cs typeface="Calibri"/>
              </a:rPr>
              <a:t> ng audio </a:t>
            </a:r>
            <a:r>
              <a:rPr lang="en-US" sz="1600" err="1">
                <a:cs typeface="Calibri"/>
              </a:rPr>
              <a:t>pagsasalin</a:t>
            </a:r>
            <a:r>
              <a:rPr lang="en-US" sz="1600">
                <a:cs typeface="Calibri"/>
              </a:rPr>
              <a:t>, </a:t>
            </a:r>
            <a:r>
              <a:rPr lang="en-US" sz="1600" err="1">
                <a:cs typeface="Calibri"/>
              </a:rPr>
              <a:t>sa</a:t>
            </a:r>
            <a:r>
              <a:rPr lang="en-US" sz="1600">
                <a:cs typeface="Calibri"/>
              </a:rPr>
              <a:t> </a:t>
            </a:r>
            <a:r>
              <a:rPr lang="en-US" sz="1600" err="1">
                <a:cs typeface="Calibri"/>
              </a:rPr>
              <a:t>susunod</a:t>
            </a:r>
            <a:r>
              <a:rPr lang="en-US" sz="1600">
                <a:cs typeface="Calibri"/>
              </a:rPr>
              <a:t> </a:t>
            </a:r>
            <a:r>
              <a:rPr lang="en-US" sz="1600" err="1">
                <a:cs typeface="Calibri"/>
              </a:rPr>
              <a:t>na</a:t>
            </a:r>
            <a:r>
              <a:rPr lang="en-US" sz="1600">
                <a:cs typeface="Calibri"/>
              </a:rPr>
              <a:t> screen </a:t>
            </a:r>
            <a:r>
              <a:rPr lang="en-US" sz="1600" err="1">
                <a:cs typeface="Calibri"/>
              </a:rPr>
              <a:t>i</a:t>
            </a:r>
            <a:r>
              <a:rPr lang="en-US" sz="1600">
                <a:cs typeface="Calibri"/>
              </a:rPr>
              <a:t>-scan ang </a:t>
            </a:r>
            <a:r>
              <a:rPr lang="en-US" sz="1600">
                <a:highlight>
                  <a:srgbClr val="FFFF00"/>
                </a:highlight>
                <a:cs typeface="Calibri"/>
              </a:rPr>
              <a:t>QR code</a:t>
            </a:r>
            <a:r>
              <a:rPr lang="en-US" sz="1600">
                <a:cs typeface="Calibri"/>
              </a:rPr>
              <a:t> o </a:t>
            </a:r>
            <a:r>
              <a:rPr lang="en-US" sz="1600" err="1">
                <a:cs typeface="Calibri"/>
              </a:rPr>
              <a:t>ipasok</a:t>
            </a:r>
            <a:r>
              <a:rPr lang="en-US" sz="1600">
                <a:cs typeface="Calibri"/>
              </a:rPr>
              <a:t> ang </a:t>
            </a:r>
            <a:r>
              <a:rPr lang="en-US" sz="1600">
                <a:highlight>
                  <a:srgbClr val="00FFFF"/>
                </a:highlight>
                <a:cs typeface="Calibri"/>
              </a:rPr>
              <a:t>URL address</a:t>
            </a:r>
            <a:r>
              <a:rPr lang="en-US" sz="1600">
                <a:cs typeface="Calibri"/>
              </a:rPr>
              <a:t> </a:t>
            </a:r>
            <a:r>
              <a:rPr lang="en-US" sz="1600" err="1">
                <a:cs typeface="Calibri"/>
              </a:rPr>
              <a:t>sa</a:t>
            </a:r>
            <a:r>
              <a:rPr lang="en-US" sz="1600">
                <a:cs typeface="Calibri"/>
              </a:rPr>
              <a:t> web browser</a:t>
            </a:r>
            <a:endParaRPr lang="en-US" sz="1600"/>
          </a:p>
        </p:txBody>
      </p:sp>
      <p:sp>
        <p:nvSpPr>
          <p:cNvPr id="14" name="TextBox 13">
            <a:extLst>
              <a:ext uri="{FF2B5EF4-FFF2-40B4-BE49-F238E27FC236}">
                <a16:creationId xmlns:a16="http://schemas.microsoft.com/office/drawing/2014/main" id="{615BFE3F-71CE-44C9-9707-38A7A24FFEA3}"/>
              </a:ext>
            </a:extLst>
          </p:cNvPr>
          <p:cNvSpPr txBox="1"/>
          <p:nvPr/>
        </p:nvSpPr>
        <p:spPr>
          <a:xfrm>
            <a:off x="5915683" y="4502532"/>
            <a:ext cx="59027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Nếu</a:t>
            </a:r>
            <a:r>
              <a:rPr lang="en-US">
                <a:cs typeface="Calibri"/>
              </a:rPr>
              <a:t> </a:t>
            </a:r>
            <a:r>
              <a:rPr lang="en-US" err="1">
                <a:cs typeface="Calibri"/>
              </a:rPr>
              <a:t>bạn</a:t>
            </a:r>
            <a:r>
              <a:rPr lang="en-US">
                <a:cs typeface="Calibri"/>
              </a:rPr>
              <a:t> </a:t>
            </a:r>
            <a:r>
              <a:rPr lang="en-US" err="1">
                <a:cs typeface="Calibri"/>
              </a:rPr>
              <a:t>cần</a:t>
            </a:r>
            <a:r>
              <a:rPr lang="en-US">
                <a:cs typeface="Calibri"/>
              </a:rPr>
              <a:t> </a:t>
            </a:r>
            <a:r>
              <a:rPr lang="en-US" err="1">
                <a:cs typeface="Calibri"/>
              </a:rPr>
              <a:t>dịch</a:t>
            </a:r>
            <a:r>
              <a:rPr lang="en-US">
                <a:cs typeface="Calibri"/>
              </a:rPr>
              <a:t> </a:t>
            </a:r>
            <a:r>
              <a:rPr lang="en-US" err="1">
                <a:cs typeface="Calibri"/>
              </a:rPr>
              <a:t>âm</a:t>
            </a:r>
            <a:r>
              <a:rPr lang="en-US">
                <a:cs typeface="Calibri"/>
              </a:rPr>
              <a:t> </a:t>
            </a:r>
            <a:r>
              <a:rPr lang="en-US" err="1">
                <a:cs typeface="Calibri"/>
              </a:rPr>
              <a:t>thanh</a:t>
            </a:r>
            <a:r>
              <a:rPr lang="en-US">
                <a:cs typeface="Calibri"/>
              </a:rPr>
              <a:t>, </a:t>
            </a:r>
            <a:r>
              <a:rPr lang="en-US" err="1">
                <a:cs typeface="Calibri"/>
              </a:rPr>
              <a:t>trên</a:t>
            </a:r>
            <a:r>
              <a:rPr lang="en-US">
                <a:cs typeface="Calibri"/>
              </a:rPr>
              <a:t> </a:t>
            </a:r>
            <a:r>
              <a:rPr lang="en-US" err="1">
                <a:cs typeface="Calibri"/>
              </a:rPr>
              <a:t>màn</a:t>
            </a:r>
            <a:r>
              <a:rPr lang="en-US">
                <a:cs typeface="Calibri"/>
              </a:rPr>
              <a:t> </a:t>
            </a:r>
            <a:r>
              <a:rPr lang="en-US" err="1">
                <a:cs typeface="Calibri"/>
              </a:rPr>
              <a:t>hình</a:t>
            </a:r>
            <a:r>
              <a:rPr lang="en-US">
                <a:cs typeface="Calibri"/>
              </a:rPr>
              <a:t> </a:t>
            </a:r>
            <a:r>
              <a:rPr lang="en-US" err="1">
                <a:cs typeface="Calibri"/>
              </a:rPr>
              <a:t>tiếp</a:t>
            </a:r>
            <a:r>
              <a:rPr lang="en-US">
                <a:cs typeface="Calibri"/>
              </a:rPr>
              <a:t> </a:t>
            </a:r>
            <a:r>
              <a:rPr lang="en-US" err="1">
                <a:cs typeface="Calibri"/>
              </a:rPr>
              <a:t>theo</a:t>
            </a:r>
            <a:r>
              <a:rPr lang="en-US">
                <a:cs typeface="Calibri"/>
              </a:rPr>
              <a:t> </a:t>
            </a:r>
            <a:r>
              <a:rPr lang="en-US" err="1">
                <a:cs typeface="Calibri"/>
              </a:rPr>
              <a:t>quét</a:t>
            </a:r>
            <a:r>
              <a:rPr lang="en-US">
                <a:cs typeface="Calibri"/>
              </a:rPr>
              <a:t> </a:t>
            </a:r>
            <a:r>
              <a:rPr lang="en-US" err="1">
                <a:cs typeface="Calibri"/>
              </a:rPr>
              <a:t>mã</a:t>
            </a:r>
            <a:r>
              <a:rPr lang="en-US">
                <a:cs typeface="Calibri"/>
              </a:rPr>
              <a:t> </a:t>
            </a:r>
            <a:r>
              <a:rPr lang="en-US">
                <a:highlight>
                  <a:srgbClr val="FFFF00"/>
                </a:highlight>
                <a:cs typeface="Calibri"/>
              </a:rPr>
              <a:t>QR</a:t>
            </a:r>
            <a:r>
              <a:rPr lang="en-US">
                <a:cs typeface="Calibri"/>
              </a:rPr>
              <a:t> </a:t>
            </a:r>
            <a:r>
              <a:rPr lang="en-US" err="1">
                <a:cs typeface="Calibri"/>
              </a:rPr>
              <a:t>hoặc</a:t>
            </a:r>
            <a:r>
              <a:rPr lang="en-US">
                <a:cs typeface="Calibri"/>
              </a:rPr>
              <a:t> </a:t>
            </a:r>
            <a:r>
              <a:rPr lang="en-US" err="1">
                <a:cs typeface="Calibri"/>
              </a:rPr>
              <a:t>nhập</a:t>
            </a:r>
            <a:r>
              <a:rPr lang="en-US">
                <a:cs typeface="Calibri"/>
              </a:rPr>
              <a:t> </a:t>
            </a:r>
            <a:r>
              <a:rPr lang="en-US" err="1">
                <a:cs typeface="Calibri"/>
              </a:rPr>
              <a:t>địa</a:t>
            </a:r>
            <a:r>
              <a:rPr lang="en-US">
                <a:cs typeface="Calibri"/>
              </a:rPr>
              <a:t> </a:t>
            </a:r>
            <a:r>
              <a:rPr lang="en-US" err="1">
                <a:cs typeface="Calibri"/>
              </a:rPr>
              <a:t>chỉ</a:t>
            </a:r>
            <a:r>
              <a:rPr lang="en-US">
                <a:cs typeface="Calibri"/>
              </a:rPr>
              <a:t> </a:t>
            </a:r>
            <a:r>
              <a:rPr lang="en-US">
                <a:highlight>
                  <a:srgbClr val="00FFFF"/>
                </a:highlight>
                <a:cs typeface="Calibri"/>
              </a:rPr>
              <a:t>URL</a:t>
            </a:r>
            <a:r>
              <a:rPr lang="en-US">
                <a:cs typeface="Calibri"/>
              </a:rPr>
              <a:t> </a:t>
            </a:r>
            <a:r>
              <a:rPr lang="en-US" err="1">
                <a:cs typeface="Calibri"/>
              </a:rPr>
              <a:t>vào</a:t>
            </a:r>
            <a:r>
              <a:rPr lang="en-US">
                <a:cs typeface="Calibri"/>
              </a:rPr>
              <a:t> </a:t>
            </a:r>
            <a:r>
              <a:rPr lang="en-US" err="1">
                <a:cs typeface="Calibri"/>
              </a:rPr>
              <a:t>trình</a:t>
            </a:r>
            <a:r>
              <a:rPr lang="en-US">
                <a:cs typeface="Calibri"/>
              </a:rPr>
              <a:t> </a:t>
            </a:r>
            <a:r>
              <a:rPr lang="en-US" err="1">
                <a:cs typeface="Calibri"/>
              </a:rPr>
              <a:t>duyệt</a:t>
            </a:r>
            <a:r>
              <a:rPr lang="en-US">
                <a:cs typeface="Calibri"/>
              </a:rPr>
              <a:t> web</a:t>
            </a:r>
            <a:endParaRPr lang="en-US"/>
          </a:p>
        </p:txBody>
      </p:sp>
      <p:sp>
        <p:nvSpPr>
          <p:cNvPr id="11" name="TextBox 10">
            <a:extLst>
              <a:ext uri="{FF2B5EF4-FFF2-40B4-BE49-F238E27FC236}">
                <a16:creationId xmlns:a16="http://schemas.microsoft.com/office/drawing/2014/main" id="{EF83C532-8B08-45CB-844C-99BFE355D4DC}"/>
              </a:ext>
            </a:extLst>
          </p:cNvPr>
          <p:cNvSpPr txBox="1"/>
          <p:nvPr/>
        </p:nvSpPr>
        <p:spPr>
          <a:xfrm>
            <a:off x="6105680" y="5688262"/>
            <a:ext cx="5572847" cy="646331"/>
          </a:xfrm>
          <a:prstGeom prst="rect">
            <a:avLst/>
          </a:prstGeom>
          <a:noFill/>
        </p:spPr>
        <p:txBody>
          <a:bodyPr wrap="square">
            <a:spAutoFit/>
          </a:bodyPr>
          <a:lstStyle/>
          <a:p>
            <a:pPr algn="r"/>
            <a:r>
              <a:rPr lang="ar-AE">
                <a:cs typeface="Calibri"/>
              </a:rPr>
              <a:t>إذا كنت بحاجة إلى ترجمة صوتية، قم على الشاشة التالية بمسح </a:t>
            </a:r>
            <a:r>
              <a:rPr lang="ar-AE">
                <a:highlight>
                  <a:srgbClr val="FFFF00"/>
                </a:highlight>
                <a:cs typeface="Calibri"/>
              </a:rPr>
              <a:t>رمز</a:t>
            </a:r>
            <a:r>
              <a:rPr lang="ar-AE">
                <a:cs typeface="Calibri"/>
              </a:rPr>
              <a:t> الاستجابة السريعة أو أدخل عنوان </a:t>
            </a:r>
            <a:r>
              <a:rPr lang="en-US">
                <a:highlight>
                  <a:srgbClr val="00FFFF"/>
                </a:highlight>
                <a:cs typeface="Calibri"/>
              </a:rPr>
              <a:t>URL</a:t>
            </a:r>
            <a:r>
              <a:rPr lang="en-US">
                <a:cs typeface="Calibri"/>
              </a:rPr>
              <a:t> </a:t>
            </a:r>
            <a:r>
              <a:rPr lang="ar-AE">
                <a:cs typeface="Calibri"/>
              </a:rPr>
              <a:t>في مستعرض ويب</a:t>
            </a:r>
            <a:endParaRPr lang="en-US">
              <a:cs typeface="Calibri"/>
            </a:endParaRPr>
          </a:p>
        </p:txBody>
      </p:sp>
      <p:sp>
        <p:nvSpPr>
          <p:cNvPr id="15" name="TextBox 14">
            <a:extLst>
              <a:ext uri="{FF2B5EF4-FFF2-40B4-BE49-F238E27FC236}">
                <a16:creationId xmlns:a16="http://schemas.microsoft.com/office/drawing/2014/main" id="{294B212A-1443-44AC-B1D5-FA47025F894B}"/>
              </a:ext>
            </a:extLst>
          </p:cNvPr>
          <p:cNvSpPr txBox="1"/>
          <p:nvPr/>
        </p:nvSpPr>
        <p:spPr>
          <a:xfrm>
            <a:off x="102212" y="5749193"/>
            <a:ext cx="5407383" cy="584775"/>
          </a:xfrm>
          <a:prstGeom prst="rect">
            <a:avLst/>
          </a:prstGeom>
          <a:noFill/>
        </p:spPr>
        <p:txBody>
          <a:bodyPr wrap="square">
            <a:spAutoFit/>
          </a:bodyPr>
          <a:lstStyle/>
          <a:p>
            <a:r>
              <a:rPr lang="zh-CN" altLang="en-US" sz="1600">
                <a:cs typeface="Calibri"/>
              </a:rPr>
              <a:t>如果您需要音频翻译，请在下一个屏幕上扫描 </a:t>
            </a:r>
            <a:r>
              <a:rPr lang="en-US" altLang="zh-CN" sz="1600">
                <a:highlight>
                  <a:srgbClr val="FFFF00"/>
                </a:highlight>
                <a:cs typeface="Calibri"/>
              </a:rPr>
              <a:t>QR</a:t>
            </a:r>
            <a:r>
              <a:rPr lang="en-US" altLang="zh-CN" sz="1600">
                <a:cs typeface="Calibri"/>
              </a:rPr>
              <a:t> </a:t>
            </a:r>
            <a:r>
              <a:rPr lang="zh-CN" altLang="en-US" sz="1600">
                <a:highlight>
                  <a:srgbClr val="FFFF00"/>
                </a:highlight>
                <a:cs typeface="Calibri"/>
              </a:rPr>
              <a:t>代码</a:t>
            </a:r>
            <a:r>
              <a:rPr lang="zh-CN" altLang="en-US" sz="1600">
                <a:cs typeface="Calibri"/>
              </a:rPr>
              <a:t>或将 </a:t>
            </a:r>
            <a:r>
              <a:rPr lang="en-US" altLang="zh-CN" sz="1600">
                <a:highlight>
                  <a:srgbClr val="00FFFF"/>
                </a:highlight>
                <a:cs typeface="Calibri"/>
              </a:rPr>
              <a:t>URL</a:t>
            </a:r>
            <a:r>
              <a:rPr lang="en-US" altLang="zh-CN" sz="1600">
                <a:cs typeface="Calibri"/>
              </a:rPr>
              <a:t> </a:t>
            </a:r>
            <a:r>
              <a:rPr lang="zh-CN" altLang="en-US" sz="1600">
                <a:highlight>
                  <a:srgbClr val="00FFFF"/>
                </a:highlight>
                <a:cs typeface="Calibri"/>
              </a:rPr>
              <a:t>地址</a:t>
            </a:r>
            <a:r>
              <a:rPr lang="zh-CN" altLang="en-US" sz="1600">
                <a:cs typeface="Calibri"/>
              </a:rPr>
              <a:t>输入 </a:t>
            </a:r>
            <a:r>
              <a:rPr lang="en-US" altLang="zh-CN" sz="1600">
                <a:cs typeface="Calibri"/>
              </a:rPr>
              <a:t>Web </a:t>
            </a:r>
            <a:r>
              <a:rPr lang="zh-CN" altLang="en-US" sz="1600">
                <a:cs typeface="Calibri"/>
              </a:rPr>
              <a:t>浏览器</a:t>
            </a:r>
            <a:endParaRPr lang="en-US" sz="1600"/>
          </a:p>
        </p:txBody>
      </p:sp>
      <p:pic>
        <p:nvPicPr>
          <p:cNvPr id="2" name="Picture 2" descr="Graphical user interface, application&#10;&#10;Description automatically generated">
            <a:extLst>
              <a:ext uri="{FF2B5EF4-FFF2-40B4-BE49-F238E27FC236}">
                <a16:creationId xmlns:a16="http://schemas.microsoft.com/office/drawing/2014/main" id="{1B1859AB-1DCB-4E4C-BDDD-E52B1B81CCDE}"/>
              </a:ext>
            </a:extLst>
          </p:cNvPr>
          <p:cNvPicPr>
            <a:picLocks noChangeAspect="1"/>
          </p:cNvPicPr>
          <p:nvPr/>
        </p:nvPicPr>
        <p:blipFill>
          <a:blip r:embed="rId4"/>
          <a:stretch>
            <a:fillRect/>
          </a:stretch>
        </p:blipFill>
        <p:spPr>
          <a:xfrm>
            <a:off x="325747" y="834644"/>
            <a:ext cx="858316" cy="1733159"/>
          </a:xfrm>
          <a:prstGeom prst="rect">
            <a:avLst/>
          </a:prstGeom>
        </p:spPr>
      </p:pic>
      <p:pic>
        <p:nvPicPr>
          <p:cNvPr id="3" name="Picture 5" descr="Graphical user interface, application&#10;&#10;Description automatically generated">
            <a:extLst>
              <a:ext uri="{FF2B5EF4-FFF2-40B4-BE49-F238E27FC236}">
                <a16:creationId xmlns:a16="http://schemas.microsoft.com/office/drawing/2014/main" id="{6D5931A6-F3FE-45E0-A30E-49D165DA750D}"/>
              </a:ext>
            </a:extLst>
          </p:cNvPr>
          <p:cNvPicPr>
            <a:picLocks noChangeAspect="1"/>
          </p:cNvPicPr>
          <p:nvPr/>
        </p:nvPicPr>
        <p:blipFill>
          <a:blip r:embed="rId5"/>
          <a:stretch>
            <a:fillRect/>
          </a:stretch>
        </p:blipFill>
        <p:spPr>
          <a:xfrm>
            <a:off x="1529706" y="1158521"/>
            <a:ext cx="1462310" cy="1138582"/>
          </a:xfrm>
          <a:prstGeom prst="rect">
            <a:avLst/>
          </a:prstGeom>
        </p:spPr>
      </p:pic>
      <p:pic>
        <p:nvPicPr>
          <p:cNvPr id="6" name="Picture 6" descr="A picture containing text, electronics, computer, computer&#10;&#10;Description automatically generated">
            <a:extLst>
              <a:ext uri="{FF2B5EF4-FFF2-40B4-BE49-F238E27FC236}">
                <a16:creationId xmlns:a16="http://schemas.microsoft.com/office/drawing/2014/main" id="{B010F8EF-630C-4982-862E-74ED178D7495}"/>
              </a:ext>
            </a:extLst>
          </p:cNvPr>
          <p:cNvPicPr>
            <a:picLocks noChangeAspect="1"/>
          </p:cNvPicPr>
          <p:nvPr/>
        </p:nvPicPr>
        <p:blipFill rotWithShape="1">
          <a:blip r:embed="rId6"/>
          <a:srcRect l="12661" r="11370" b="-459"/>
          <a:stretch/>
        </p:blipFill>
        <p:spPr>
          <a:xfrm>
            <a:off x="3264273" y="1049874"/>
            <a:ext cx="1746966" cy="1302697"/>
          </a:xfrm>
          <a:prstGeom prst="rect">
            <a:avLst/>
          </a:prstGeom>
        </p:spPr>
      </p:pic>
      <p:sp>
        <p:nvSpPr>
          <p:cNvPr id="7" name="Rectangle 6">
            <a:extLst>
              <a:ext uri="{FF2B5EF4-FFF2-40B4-BE49-F238E27FC236}">
                <a16:creationId xmlns:a16="http://schemas.microsoft.com/office/drawing/2014/main" id="{216BD2B3-195A-48D9-A4F0-DF63C949DD1D}"/>
              </a:ext>
            </a:extLst>
          </p:cNvPr>
          <p:cNvSpPr/>
          <p:nvPr/>
        </p:nvSpPr>
        <p:spPr>
          <a:xfrm>
            <a:off x="8696784" y="1597981"/>
            <a:ext cx="1095286" cy="11024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AF6948-41EC-4F50-A92D-E81503C531D1}"/>
              </a:ext>
            </a:extLst>
          </p:cNvPr>
          <p:cNvSpPr/>
          <p:nvPr/>
        </p:nvSpPr>
        <p:spPr>
          <a:xfrm>
            <a:off x="8696785" y="1228529"/>
            <a:ext cx="958908" cy="2111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B448DC-2400-4B3D-8FEF-5E185C093258}"/>
              </a:ext>
            </a:extLst>
          </p:cNvPr>
          <p:cNvSpPr txBox="1"/>
          <p:nvPr/>
        </p:nvSpPr>
        <p:spPr>
          <a:xfrm>
            <a:off x="299374" y="3325703"/>
            <a:ext cx="51508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If you need audio translation, on the next screen scan the </a:t>
            </a:r>
            <a:r>
              <a:rPr lang="en-US" sz="1600">
                <a:highlight>
                  <a:srgbClr val="FFFF00"/>
                </a:highlight>
                <a:cs typeface="Calibri"/>
              </a:rPr>
              <a:t>QR code </a:t>
            </a:r>
            <a:r>
              <a:rPr lang="en-US" sz="1600">
                <a:cs typeface="Calibri"/>
              </a:rPr>
              <a:t>or enter the </a:t>
            </a:r>
            <a:r>
              <a:rPr lang="en-US" sz="1600">
                <a:highlight>
                  <a:srgbClr val="00FFFF"/>
                </a:highlight>
                <a:cs typeface="Calibri"/>
              </a:rPr>
              <a:t>URL address</a:t>
            </a:r>
            <a:r>
              <a:rPr lang="en-US" sz="1600">
                <a:cs typeface="Calibri"/>
              </a:rPr>
              <a:t>  into a web browser 
</a:t>
            </a:r>
            <a:endParaRPr lang="es-ES" sz="1600">
              <a:cs typeface="Calibri"/>
            </a:endParaRPr>
          </a:p>
        </p:txBody>
      </p:sp>
      <p:sp>
        <p:nvSpPr>
          <p:cNvPr id="17" name="TextBox 16">
            <a:extLst>
              <a:ext uri="{FF2B5EF4-FFF2-40B4-BE49-F238E27FC236}">
                <a16:creationId xmlns:a16="http://schemas.microsoft.com/office/drawing/2014/main" id="{B2A0ADCA-CBD2-4A95-9721-EF3BA8BDCAE3}"/>
              </a:ext>
            </a:extLst>
          </p:cNvPr>
          <p:cNvSpPr txBox="1"/>
          <p:nvPr/>
        </p:nvSpPr>
        <p:spPr>
          <a:xfrm>
            <a:off x="8733506" y="1978444"/>
            <a:ext cx="1265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QR Code</a:t>
            </a:r>
          </a:p>
        </p:txBody>
      </p:sp>
      <p:sp>
        <p:nvSpPr>
          <p:cNvPr id="18" name="TextBox 17">
            <a:extLst>
              <a:ext uri="{FF2B5EF4-FFF2-40B4-BE49-F238E27FC236}">
                <a16:creationId xmlns:a16="http://schemas.microsoft.com/office/drawing/2014/main" id="{E213734A-55B4-491B-A57A-658A24973B38}"/>
              </a:ext>
            </a:extLst>
          </p:cNvPr>
          <p:cNvSpPr txBox="1"/>
          <p:nvPr/>
        </p:nvSpPr>
        <p:spPr>
          <a:xfrm>
            <a:off x="8761049" y="1206411"/>
            <a:ext cx="97131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ighlight>
                  <a:srgbClr val="00FFFF"/>
                </a:highlight>
              </a:rPr>
              <a:t>URL Address</a:t>
            </a:r>
            <a:endParaRPr lang="en-US" sz="1000">
              <a:highlight>
                <a:srgbClr val="00FFFF"/>
              </a:highlight>
              <a:cs typeface="Calibri"/>
            </a:endParaRPr>
          </a:p>
        </p:txBody>
      </p:sp>
    </p:spTree>
    <p:extLst>
      <p:ext uri="{BB962C8B-B14F-4D97-AF65-F5344CB8AC3E}">
        <p14:creationId xmlns:p14="http://schemas.microsoft.com/office/powerpoint/2010/main" val="335722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10;&#10;Description automatically generated">
            <a:extLst>
              <a:ext uri="{FF2B5EF4-FFF2-40B4-BE49-F238E27FC236}">
                <a16:creationId xmlns:a16="http://schemas.microsoft.com/office/drawing/2014/main" id="{4E85E38E-08C2-448F-8E5B-B5988DDCA0F1}"/>
              </a:ext>
            </a:extLst>
          </p:cNvPr>
          <p:cNvPicPr>
            <a:picLocks noChangeAspect="1"/>
          </p:cNvPicPr>
          <p:nvPr/>
        </p:nvPicPr>
        <p:blipFill>
          <a:blip r:embed="rId3"/>
          <a:stretch>
            <a:fillRect/>
          </a:stretch>
        </p:blipFill>
        <p:spPr>
          <a:xfrm>
            <a:off x="364391" y="673607"/>
            <a:ext cx="2997584" cy="5631596"/>
          </a:xfrm>
          <a:prstGeom prst="rect">
            <a:avLst/>
          </a:prstGeom>
        </p:spPr>
      </p:pic>
      <p:sp>
        <p:nvSpPr>
          <p:cNvPr id="7" name="Arrow: Right 6">
            <a:extLst>
              <a:ext uri="{FF2B5EF4-FFF2-40B4-BE49-F238E27FC236}">
                <a16:creationId xmlns:a16="http://schemas.microsoft.com/office/drawing/2014/main" id="{7464076A-1221-4190-B167-75377D4CEA70}"/>
              </a:ext>
            </a:extLst>
          </p:cNvPr>
          <p:cNvSpPr/>
          <p:nvPr/>
        </p:nvSpPr>
        <p:spPr>
          <a:xfrm>
            <a:off x="2716770" y="3493342"/>
            <a:ext cx="1644804" cy="808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23C24A48-741C-466D-9206-4CB893F4FE51}"/>
              </a:ext>
            </a:extLst>
          </p:cNvPr>
          <p:cNvSpPr/>
          <p:nvPr/>
        </p:nvSpPr>
        <p:spPr>
          <a:xfrm rot="1020000">
            <a:off x="756050" y="4478903"/>
            <a:ext cx="511098" cy="1254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Graphical user interface, application&#10;&#10;Description automatically generated">
            <a:extLst>
              <a:ext uri="{FF2B5EF4-FFF2-40B4-BE49-F238E27FC236}">
                <a16:creationId xmlns:a16="http://schemas.microsoft.com/office/drawing/2014/main" id="{6A2F0DE6-A05E-4707-8DB1-338EDD5200BD}"/>
              </a:ext>
            </a:extLst>
          </p:cNvPr>
          <p:cNvPicPr>
            <a:picLocks noChangeAspect="1"/>
          </p:cNvPicPr>
          <p:nvPr/>
        </p:nvPicPr>
        <p:blipFill rotWithShape="1">
          <a:blip r:embed="rId4"/>
          <a:srcRect t="9956" r="316" b="146"/>
          <a:stretch/>
        </p:blipFill>
        <p:spPr>
          <a:xfrm>
            <a:off x="4857131" y="759635"/>
            <a:ext cx="1815452" cy="3542170"/>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D7F9A01C-5365-4557-AFA9-421CBDA8A6DC}"/>
              </a:ext>
            </a:extLst>
          </p:cNvPr>
          <p:cNvPicPr>
            <a:picLocks noChangeAspect="1"/>
          </p:cNvPicPr>
          <p:nvPr/>
        </p:nvPicPr>
        <p:blipFill rotWithShape="1">
          <a:blip r:embed="rId5"/>
          <a:srcRect t="10230" r="312" b="144"/>
          <a:stretch/>
        </p:blipFill>
        <p:spPr>
          <a:xfrm>
            <a:off x="9391340" y="380530"/>
            <a:ext cx="2082132" cy="4051065"/>
          </a:xfrm>
          <a:prstGeom prst="rect">
            <a:avLst/>
          </a:prstGeom>
        </p:spPr>
      </p:pic>
      <p:sp>
        <p:nvSpPr>
          <p:cNvPr id="11" name="Arrow: Right 10">
            <a:extLst>
              <a:ext uri="{FF2B5EF4-FFF2-40B4-BE49-F238E27FC236}">
                <a16:creationId xmlns:a16="http://schemas.microsoft.com/office/drawing/2014/main" id="{455A432C-26DF-40CA-AF01-5AE508AEEBD8}"/>
              </a:ext>
            </a:extLst>
          </p:cNvPr>
          <p:cNvSpPr/>
          <p:nvPr/>
        </p:nvSpPr>
        <p:spPr>
          <a:xfrm>
            <a:off x="7168140" y="2469535"/>
            <a:ext cx="1644804" cy="808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39E8C0-3423-4230-9133-9C262FC63114}"/>
              </a:ext>
            </a:extLst>
          </p:cNvPr>
          <p:cNvSpPr txBox="1"/>
          <p:nvPr/>
        </p:nvSpPr>
        <p:spPr>
          <a:xfrm>
            <a:off x="3754380" y="5473005"/>
            <a:ext cx="3413760" cy="369332"/>
          </a:xfrm>
          <a:prstGeom prst="rect">
            <a:avLst/>
          </a:prstGeom>
          <a:noFill/>
        </p:spPr>
        <p:txBody>
          <a:bodyPr wrap="square" rtlCol="0">
            <a:spAutoFit/>
          </a:bodyPr>
          <a:lstStyle/>
          <a:p>
            <a:r>
              <a:rPr lang="es-ES"/>
              <a:t>Elija su idioma preferido de la lista</a:t>
            </a:r>
            <a:endParaRPr lang="en-US"/>
          </a:p>
        </p:txBody>
      </p:sp>
      <p:sp>
        <p:nvSpPr>
          <p:cNvPr id="12" name="TextBox 11">
            <a:extLst>
              <a:ext uri="{FF2B5EF4-FFF2-40B4-BE49-F238E27FC236}">
                <a16:creationId xmlns:a16="http://schemas.microsoft.com/office/drawing/2014/main" id="{B875049E-BF27-48A3-A18E-58C4A1D06B1B}"/>
              </a:ext>
            </a:extLst>
          </p:cNvPr>
          <p:cNvSpPr txBox="1"/>
          <p:nvPr/>
        </p:nvSpPr>
        <p:spPr>
          <a:xfrm>
            <a:off x="3754381" y="6033943"/>
            <a:ext cx="4061334" cy="646331"/>
          </a:xfrm>
          <a:prstGeom prst="rect">
            <a:avLst/>
          </a:prstGeom>
          <a:noFill/>
        </p:spPr>
        <p:txBody>
          <a:bodyPr wrap="square">
            <a:spAutoFit/>
          </a:bodyPr>
          <a:lstStyle/>
          <a:p>
            <a:r>
              <a:rPr lang="fi-FI"/>
              <a:t>Piliin ang iyong ginustong wika mula sa listahan</a:t>
            </a:r>
            <a:endParaRPr lang="en-US"/>
          </a:p>
        </p:txBody>
      </p:sp>
      <p:sp>
        <p:nvSpPr>
          <p:cNvPr id="13" name="TextBox 12">
            <a:extLst>
              <a:ext uri="{FF2B5EF4-FFF2-40B4-BE49-F238E27FC236}">
                <a16:creationId xmlns:a16="http://schemas.microsoft.com/office/drawing/2014/main" id="{ACB71854-CE1B-4664-AE52-BB3B9FF7DDC9}"/>
              </a:ext>
            </a:extLst>
          </p:cNvPr>
          <p:cNvSpPr txBox="1"/>
          <p:nvPr/>
        </p:nvSpPr>
        <p:spPr>
          <a:xfrm>
            <a:off x="8381846" y="5468144"/>
            <a:ext cx="3577426" cy="584775"/>
          </a:xfrm>
          <a:prstGeom prst="rect">
            <a:avLst/>
          </a:prstGeom>
          <a:noFill/>
        </p:spPr>
        <p:txBody>
          <a:bodyPr wrap="square">
            <a:spAutoFit/>
          </a:bodyPr>
          <a:lstStyle/>
          <a:p>
            <a:r>
              <a:rPr lang="vi-VN" sz="1600"/>
              <a:t>Chọn ngôn ngữ ưa thích của bạn từ danh sách</a:t>
            </a:r>
            <a:endParaRPr lang="en-US" sz="1600"/>
          </a:p>
        </p:txBody>
      </p:sp>
      <p:sp>
        <p:nvSpPr>
          <p:cNvPr id="14" name="TextBox 13">
            <a:extLst>
              <a:ext uri="{FF2B5EF4-FFF2-40B4-BE49-F238E27FC236}">
                <a16:creationId xmlns:a16="http://schemas.microsoft.com/office/drawing/2014/main" id="{D13F3171-3629-4631-8DD8-C43F8971A4C9}"/>
              </a:ext>
            </a:extLst>
          </p:cNvPr>
          <p:cNvSpPr txBox="1"/>
          <p:nvPr/>
        </p:nvSpPr>
        <p:spPr>
          <a:xfrm>
            <a:off x="8812944" y="6095498"/>
            <a:ext cx="2715231" cy="523220"/>
          </a:xfrm>
          <a:prstGeom prst="rect">
            <a:avLst/>
          </a:prstGeom>
          <a:noFill/>
        </p:spPr>
        <p:txBody>
          <a:bodyPr wrap="square">
            <a:spAutoFit/>
          </a:bodyPr>
          <a:lstStyle/>
          <a:p>
            <a:pPr algn="r"/>
            <a:r>
              <a:rPr lang="ar-AE"/>
              <a:t>اختر لغتك </a:t>
            </a:r>
            <a:r>
              <a:rPr lang="ar-AE" sz="2800"/>
              <a:t>المفضلة</a:t>
            </a:r>
            <a:r>
              <a:rPr lang="ar-AE"/>
              <a:t> من القائمة</a:t>
            </a:r>
            <a:endParaRPr lang="en-US"/>
          </a:p>
        </p:txBody>
      </p:sp>
      <p:sp>
        <p:nvSpPr>
          <p:cNvPr id="15" name="TextBox 14">
            <a:extLst>
              <a:ext uri="{FF2B5EF4-FFF2-40B4-BE49-F238E27FC236}">
                <a16:creationId xmlns:a16="http://schemas.microsoft.com/office/drawing/2014/main" id="{61883A14-A696-4188-B6D1-4CF1A8B0976B}"/>
              </a:ext>
            </a:extLst>
          </p:cNvPr>
          <p:cNvSpPr txBox="1"/>
          <p:nvPr/>
        </p:nvSpPr>
        <p:spPr>
          <a:xfrm>
            <a:off x="8463679" y="4880336"/>
            <a:ext cx="3413760" cy="646331"/>
          </a:xfrm>
          <a:prstGeom prst="rect">
            <a:avLst/>
          </a:prstGeom>
          <a:noFill/>
        </p:spPr>
        <p:txBody>
          <a:bodyPr wrap="square">
            <a:spAutoFit/>
          </a:bodyPr>
          <a:lstStyle/>
          <a:p>
            <a:r>
              <a:rPr lang="zh-CN" altLang="en-US"/>
              <a:t>从列表中选择您最喜爱的语言
</a:t>
            </a:r>
            <a:endParaRPr lang="en-US"/>
          </a:p>
        </p:txBody>
      </p:sp>
      <p:sp>
        <p:nvSpPr>
          <p:cNvPr id="3" name="TextBox 2">
            <a:extLst>
              <a:ext uri="{FF2B5EF4-FFF2-40B4-BE49-F238E27FC236}">
                <a16:creationId xmlns:a16="http://schemas.microsoft.com/office/drawing/2014/main" id="{F2443564-87D1-4CBE-B42D-9D772E7D24A0}"/>
              </a:ext>
            </a:extLst>
          </p:cNvPr>
          <p:cNvSpPr txBox="1"/>
          <p:nvPr/>
        </p:nvSpPr>
        <p:spPr>
          <a:xfrm>
            <a:off x="3581408" y="4887405"/>
            <a:ext cx="4447949" cy="369332"/>
          </a:xfrm>
          <a:prstGeom prst="rect">
            <a:avLst/>
          </a:prstGeom>
          <a:noFill/>
        </p:spPr>
        <p:txBody>
          <a:bodyPr wrap="none" rtlCol="0">
            <a:spAutoFit/>
          </a:bodyPr>
          <a:lstStyle/>
          <a:p>
            <a:r>
              <a:rPr lang="en-US"/>
              <a:t>Choose  your preferred language from the list</a:t>
            </a:r>
          </a:p>
        </p:txBody>
      </p:sp>
    </p:spTree>
    <p:extLst>
      <p:ext uri="{BB962C8B-B14F-4D97-AF65-F5344CB8AC3E}">
        <p14:creationId xmlns:p14="http://schemas.microsoft.com/office/powerpoint/2010/main" val="168538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6DC926A9-4E49-4E33-9390-A22ACCA2863C}"/>
              </a:ext>
            </a:extLst>
          </p:cNvPr>
          <p:cNvPicPr>
            <a:picLocks noChangeAspect="1"/>
          </p:cNvPicPr>
          <p:nvPr/>
        </p:nvPicPr>
        <p:blipFill rotWithShape="1">
          <a:blip r:embed="rId3"/>
          <a:srcRect t="10230" r="312" b="144"/>
          <a:stretch/>
        </p:blipFill>
        <p:spPr>
          <a:xfrm>
            <a:off x="409827" y="539804"/>
            <a:ext cx="2969929" cy="5778392"/>
          </a:xfrm>
          <a:prstGeom prst="rect">
            <a:avLst/>
          </a:prstGeom>
        </p:spPr>
      </p:pic>
      <p:pic>
        <p:nvPicPr>
          <p:cNvPr id="4" name="Picture 4" descr="Graphical user interface, website&#10;&#10;Description automatically generated">
            <a:extLst>
              <a:ext uri="{FF2B5EF4-FFF2-40B4-BE49-F238E27FC236}">
                <a16:creationId xmlns:a16="http://schemas.microsoft.com/office/drawing/2014/main" id="{211A7599-1DF9-4014-BC04-D40FD59C3805}"/>
              </a:ext>
            </a:extLst>
          </p:cNvPr>
          <p:cNvPicPr>
            <a:picLocks noChangeAspect="1"/>
          </p:cNvPicPr>
          <p:nvPr/>
        </p:nvPicPr>
        <p:blipFill rotWithShape="1">
          <a:blip r:embed="rId4"/>
          <a:srcRect t="9916" r="302" b="140"/>
          <a:stretch/>
        </p:blipFill>
        <p:spPr>
          <a:xfrm>
            <a:off x="8475028" y="437589"/>
            <a:ext cx="3062855" cy="5982821"/>
          </a:xfrm>
          <a:prstGeom prst="rect">
            <a:avLst/>
          </a:prstGeom>
        </p:spPr>
      </p:pic>
      <p:sp>
        <p:nvSpPr>
          <p:cNvPr id="5" name="Arrow: Right 4">
            <a:extLst>
              <a:ext uri="{FF2B5EF4-FFF2-40B4-BE49-F238E27FC236}">
                <a16:creationId xmlns:a16="http://schemas.microsoft.com/office/drawing/2014/main" id="{1E93A3C6-307A-4D5D-9A1B-593A125120C2}"/>
              </a:ext>
            </a:extLst>
          </p:cNvPr>
          <p:cNvSpPr/>
          <p:nvPr/>
        </p:nvSpPr>
        <p:spPr>
          <a:xfrm rot="16200000">
            <a:off x="9471265" y="4586243"/>
            <a:ext cx="1070379" cy="546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E84FC7A-0BB1-4F23-A704-3DE8C267C514}"/>
              </a:ext>
            </a:extLst>
          </p:cNvPr>
          <p:cNvSpPr/>
          <p:nvPr/>
        </p:nvSpPr>
        <p:spPr>
          <a:xfrm>
            <a:off x="654117" y="4207085"/>
            <a:ext cx="483219" cy="975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17A0E3-8AB5-450A-BC15-E2F54C5FA29F}"/>
              </a:ext>
            </a:extLst>
          </p:cNvPr>
          <p:cNvSpPr txBox="1"/>
          <p:nvPr/>
        </p:nvSpPr>
        <p:spPr>
          <a:xfrm>
            <a:off x="3738966" y="1624229"/>
            <a:ext cx="4573586" cy="738664"/>
          </a:xfrm>
          <a:prstGeom prst="rect">
            <a:avLst/>
          </a:prstGeom>
          <a:noFill/>
        </p:spPr>
        <p:txBody>
          <a:bodyPr wrap="square" rtlCol="0">
            <a:spAutoFit/>
          </a:bodyPr>
          <a:lstStyle/>
          <a:p>
            <a:r>
              <a:rPr lang="es-ES" sz="1400">
                <a:latin typeface="Segoe UI Web (West European)"/>
              </a:rPr>
              <a:t>El idioma elegido se mostrará en la esquina inferior izquierda. Todo lo dicho se traducirá automáticamente para usted en su dispositivo.</a:t>
            </a:r>
            <a:endParaRPr lang="en-US" sz="1400">
              <a:effectLst/>
              <a:latin typeface="Segoe UI Web (West European)"/>
            </a:endParaRPr>
          </a:p>
        </p:txBody>
      </p:sp>
      <p:sp>
        <p:nvSpPr>
          <p:cNvPr id="7" name="TextBox 6">
            <a:extLst>
              <a:ext uri="{FF2B5EF4-FFF2-40B4-BE49-F238E27FC236}">
                <a16:creationId xmlns:a16="http://schemas.microsoft.com/office/drawing/2014/main" id="{95A68731-71F2-414E-9EB1-9447F4562087}"/>
              </a:ext>
            </a:extLst>
          </p:cNvPr>
          <p:cNvSpPr txBox="1"/>
          <p:nvPr/>
        </p:nvSpPr>
        <p:spPr>
          <a:xfrm>
            <a:off x="3634182" y="3555473"/>
            <a:ext cx="4573586" cy="738664"/>
          </a:xfrm>
          <a:prstGeom prst="rect">
            <a:avLst/>
          </a:prstGeom>
          <a:noFill/>
        </p:spPr>
        <p:txBody>
          <a:bodyPr wrap="square" rtlCol="0">
            <a:spAutoFit/>
          </a:bodyPr>
          <a:lstStyle/>
          <a:p>
            <a:r>
              <a:rPr lang="en-US" sz="1400">
                <a:latin typeface="Segoe UI Web (West European)"/>
              </a:rPr>
              <a:t>Ang </a:t>
            </a:r>
            <a:r>
              <a:rPr lang="en-US" sz="1400" err="1">
                <a:latin typeface="Segoe UI Web (West European)"/>
              </a:rPr>
              <a:t>pinili</a:t>
            </a:r>
            <a:r>
              <a:rPr lang="en-US" sz="1400">
                <a:latin typeface="Segoe UI Web (West European)"/>
              </a:rPr>
              <a:t> </a:t>
            </a:r>
            <a:r>
              <a:rPr lang="en-US" sz="1400" err="1">
                <a:latin typeface="Segoe UI Web (West European)"/>
              </a:rPr>
              <a:t>mong</a:t>
            </a:r>
            <a:r>
              <a:rPr lang="en-US" sz="1400">
                <a:latin typeface="Segoe UI Web (West European)"/>
              </a:rPr>
              <a:t> </a:t>
            </a:r>
            <a:r>
              <a:rPr lang="en-US" sz="1400" err="1">
                <a:latin typeface="Segoe UI Web (West European)"/>
              </a:rPr>
              <a:t>wika</a:t>
            </a:r>
            <a:r>
              <a:rPr lang="en-US" sz="1400">
                <a:latin typeface="Segoe UI Web (West European)"/>
              </a:rPr>
              <a:t> ay </a:t>
            </a:r>
            <a:r>
              <a:rPr lang="en-US" sz="1400" err="1">
                <a:latin typeface="Segoe UI Web (West European)"/>
              </a:rPr>
              <a:t>ididispley</a:t>
            </a:r>
            <a:r>
              <a:rPr lang="en-US" sz="1400">
                <a:latin typeface="Segoe UI Web (West European)"/>
              </a:rPr>
              <a:t> </a:t>
            </a:r>
            <a:r>
              <a:rPr lang="en-US" sz="1400" err="1">
                <a:latin typeface="Segoe UI Web (West European)"/>
              </a:rPr>
              <a:t>sa</a:t>
            </a:r>
            <a:r>
              <a:rPr lang="en-US" sz="1400">
                <a:latin typeface="Segoe UI Web (West European)"/>
              </a:rPr>
              <a:t> mas </a:t>
            </a:r>
            <a:r>
              <a:rPr lang="en-US" sz="1400" err="1">
                <a:latin typeface="Segoe UI Web (West European)"/>
              </a:rPr>
              <a:t>mababang</a:t>
            </a:r>
            <a:r>
              <a:rPr lang="en-US" sz="1400">
                <a:latin typeface="Segoe UI Web (West European)"/>
              </a:rPr>
              <a:t> </a:t>
            </a:r>
            <a:r>
              <a:rPr lang="en-US" sz="1400" err="1">
                <a:latin typeface="Segoe UI Web (West European)"/>
              </a:rPr>
              <a:t>sulok</a:t>
            </a:r>
            <a:r>
              <a:rPr lang="en-US" sz="1400">
                <a:latin typeface="Segoe UI Web (West European)"/>
              </a:rPr>
              <a:t>. Lahat ng audio ay </a:t>
            </a:r>
            <a:r>
              <a:rPr lang="en-US" sz="1400" err="1">
                <a:latin typeface="Segoe UI Web (West European)"/>
              </a:rPr>
              <a:t>awtomatikong</a:t>
            </a:r>
            <a:r>
              <a:rPr lang="en-US" sz="1400">
                <a:latin typeface="Segoe UI Web (West European)"/>
              </a:rPr>
              <a:t> </a:t>
            </a:r>
            <a:r>
              <a:rPr lang="en-US" sz="1400" err="1">
                <a:latin typeface="Segoe UI Web (West European)"/>
              </a:rPr>
              <a:t>isasalin</a:t>
            </a:r>
            <a:r>
              <a:rPr lang="en-US" sz="1400">
                <a:latin typeface="Segoe UI Web (West European)"/>
              </a:rPr>
              <a:t> para </a:t>
            </a:r>
            <a:r>
              <a:rPr lang="en-US" sz="1400" err="1">
                <a:latin typeface="Segoe UI Web (West European)"/>
              </a:rPr>
              <a:t>sa</a:t>
            </a:r>
            <a:r>
              <a:rPr lang="en-US" sz="1400">
                <a:latin typeface="Segoe UI Web (West European)"/>
              </a:rPr>
              <a:t> </a:t>
            </a:r>
            <a:r>
              <a:rPr lang="en-US" sz="1400" err="1">
                <a:latin typeface="Segoe UI Web (West European)"/>
              </a:rPr>
              <a:t>iyo</a:t>
            </a:r>
            <a:r>
              <a:rPr lang="en-US" sz="1400">
                <a:latin typeface="Segoe UI Web (West European)"/>
              </a:rPr>
              <a:t> </a:t>
            </a:r>
            <a:r>
              <a:rPr lang="en-US" sz="1400" err="1">
                <a:latin typeface="Segoe UI Web (West European)"/>
              </a:rPr>
              <a:t>sa</a:t>
            </a:r>
            <a:r>
              <a:rPr lang="en-US" sz="1400">
                <a:latin typeface="Segoe UI Web (West European)"/>
              </a:rPr>
              <a:t> </a:t>
            </a:r>
            <a:r>
              <a:rPr lang="en-US" sz="1400" err="1">
                <a:latin typeface="Segoe UI Web (West European)"/>
              </a:rPr>
              <a:t>iyong</a:t>
            </a:r>
            <a:r>
              <a:rPr lang="en-US" sz="1400">
                <a:latin typeface="Segoe UI Web (West European)"/>
              </a:rPr>
              <a:t> device.</a:t>
            </a:r>
            <a:endParaRPr lang="en-US" sz="1400">
              <a:effectLst/>
              <a:latin typeface="Segoe UI Web (West European)"/>
            </a:endParaRPr>
          </a:p>
        </p:txBody>
      </p:sp>
      <p:sp>
        <p:nvSpPr>
          <p:cNvPr id="8" name="TextBox 7">
            <a:extLst>
              <a:ext uri="{FF2B5EF4-FFF2-40B4-BE49-F238E27FC236}">
                <a16:creationId xmlns:a16="http://schemas.microsoft.com/office/drawing/2014/main" id="{C8A7BC9E-11FB-48DF-8C08-1D02E63BCDC0}"/>
              </a:ext>
            </a:extLst>
          </p:cNvPr>
          <p:cNvSpPr txBox="1"/>
          <p:nvPr/>
        </p:nvSpPr>
        <p:spPr>
          <a:xfrm>
            <a:off x="3624046" y="2741732"/>
            <a:ext cx="4573586" cy="523220"/>
          </a:xfrm>
          <a:prstGeom prst="rect">
            <a:avLst/>
          </a:prstGeom>
          <a:noFill/>
        </p:spPr>
        <p:txBody>
          <a:bodyPr wrap="square" rtlCol="0">
            <a:spAutoFit/>
          </a:bodyPr>
          <a:lstStyle/>
          <a:p>
            <a:r>
              <a:rPr lang="zh-CN" altLang="en-US" sz="1400">
                <a:latin typeface="Segoe UI Web (West European)"/>
              </a:rPr>
              <a:t>您选择的语言将显示在下角。所有音频将在您的设备上自动为您翻译。</a:t>
            </a:r>
            <a:endParaRPr lang="en-US" sz="1400">
              <a:effectLst/>
              <a:latin typeface="Segoe UI Web (West European)"/>
            </a:endParaRPr>
          </a:p>
        </p:txBody>
      </p:sp>
      <p:sp>
        <p:nvSpPr>
          <p:cNvPr id="10" name="TextBox 9">
            <a:extLst>
              <a:ext uri="{FF2B5EF4-FFF2-40B4-BE49-F238E27FC236}">
                <a16:creationId xmlns:a16="http://schemas.microsoft.com/office/drawing/2014/main" id="{593B5124-A831-4810-851D-E2E48E1C567C}"/>
              </a:ext>
            </a:extLst>
          </p:cNvPr>
          <p:cNvSpPr txBox="1"/>
          <p:nvPr/>
        </p:nvSpPr>
        <p:spPr>
          <a:xfrm>
            <a:off x="3634182" y="4647972"/>
            <a:ext cx="4573586" cy="738664"/>
          </a:xfrm>
          <a:prstGeom prst="rect">
            <a:avLst/>
          </a:prstGeom>
          <a:noFill/>
        </p:spPr>
        <p:txBody>
          <a:bodyPr wrap="square">
            <a:spAutoFit/>
          </a:bodyPr>
          <a:lstStyle/>
          <a:p>
            <a:r>
              <a:rPr lang="vi-VN" sz="1400">
                <a:latin typeface="Segoe UI Web (West European)"/>
              </a:rPr>
              <a:t>Ngôn ngữ bạn chọn dưới đây sẽ hiển thị góc dưới bên trái. Tất cả những gì đã nói sẽ được tự động dịch cho bạn trên thiết bị của bạn.</a:t>
            </a:r>
            <a:endParaRPr lang="en-US" sz="1400">
              <a:effectLst/>
              <a:latin typeface="Segoe UI Web (West European)"/>
            </a:endParaRPr>
          </a:p>
        </p:txBody>
      </p:sp>
      <p:sp>
        <p:nvSpPr>
          <p:cNvPr id="12" name="TextBox 11">
            <a:extLst>
              <a:ext uri="{FF2B5EF4-FFF2-40B4-BE49-F238E27FC236}">
                <a16:creationId xmlns:a16="http://schemas.microsoft.com/office/drawing/2014/main" id="{FC3E650A-DEDC-4A78-8882-DA51A9C78E36}"/>
              </a:ext>
            </a:extLst>
          </p:cNvPr>
          <p:cNvSpPr txBox="1"/>
          <p:nvPr/>
        </p:nvSpPr>
        <p:spPr>
          <a:xfrm>
            <a:off x="3828755" y="5671865"/>
            <a:ext cx="4164168" cy="646331"/>
          </a:xfrm>
          <a:prstGeom prst="rect">
            <a:avLst/>
          </a:prstGeom>
          <a:noFill/>
        </p:spPr>
        <p:txBody>
          <a:bodyPr wrap="square">
            <a:spAutoFit/>
          </a:bodyPr>
          <a:lstStyle/>
          <a:p>
            <a:pPr algn="r"/>
            <a:r>
              <a:rPr lang="ar-AE">
                <a:latin typeface="Segoe UI Web (West European)"/>
              </a:rPr>
              <a:t>سيتم عرض اللغة التي اخترتها في الزاوية السفلى. سيتم ترجمة جميع الأصوات تلقائيا لك على جهازك.</a:t>
            </a:r>
            <a:endParaRPr lang="en-US" sz="1800">
              <a:effectLst/>
              <a:latin typeface="Segoe UI Web (West European)"/>
            </a:endParaRPr>
          </a:p>
        </p:txBody>
      </p:sp>
      <p:sp>
        <p:nvSpPr>
          <p:cNvPr id="11" name="TextBox 10">
            <a:extLst>
              <a:ext uri="{FF2B5EF4-FFF2-40B4-BE49-F238E27FC236}">
                <a16:creationId xmlns:a16="http://schemas.microsoft.com/office/drawing/2014/main" id="{DD3EA0E1-6C96-463F-8801-1B2F80CED0A7}"/>
              </a:ext>
            </a:extLst>
          </p:cNvPr>
          <p:cNvSpPr txBox="1"/>
          <p:nvPr/>
        </p:nvSpPr>
        <p:spPr>
          <a:xfrm>
            <a:off x="3671602" y="691253"/>
            <a:ext cx="4478474" cy="738664"/>
          </a:xfrm>
          <a:prstGeom prst="rect">
            <a:avLst/>
          </a:prstGeom>
          <a:noFill/>
        </p:spPr>
        <p:txBody>
          <a:bodyPr wrap="square" rtlCol="0">
            <a:spAutoFit/>
          </a:bodyPr>
          <a:lstStyle/>
          <a:p>
            <a:r>
              <a:rPr lang="en-US" sz="1400">
                <a:latin typeface="Segoe UI Web (West European)"/>
              </a:rPr>
              <a:t>Your</a:t>
            </a:r>
            <a:r>
              <a:rPr lang="en-US" sz="1400">
                <a:effectLst/>
                <a:latin typeface="Segoe UI Web (West European)"/>
              </a:rPr>
              <a:t> chosen language will be displayed in the lower corner. All audio will be automatically translated for you on your device.</a:t>
            </a:r>
          </a:p>
        </p:txBody>
      </p:sp>
    </p:spTree>
    <p:extLst>
      <p:ext uri="{BB962C8B-B14F-4D97-AF65-F5344CB8AC3E}">
        <p14:creationId xmlns:p14="http://schemas.microsoft.com/office/powerpoint/2010/main" val="473594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E9D86023ED34B8CFE64BD81E8CC1D" ma:contentTypeVersion="38" ma:contentTypeDescription="Create a new document." ma:contentTypeScope="" ma:versionID="369e3a23177bf9a607f1c43a34b0ff77">
  <xsd:schema xmlns:xsd="http://www.w3.org/2001/XMLSchema" xmlns:xs="http://www.w3.org/2001/XMLSchema" xmlns:p="http://schemas.microsoft.com/office/2006/metadata/properties" xmlns:ns3="81d9b381-6391-4167-a706-b457a7319e4d" xmlns:ns4="8fb6ebf7-27bd-4ef8-96f7-1d750c0c35ae" targetNamespace="http://schemas.microsoft.com/office/2006/metadata/properties" ma:root="true" ma:fieldsID="f06e408b2cec28cba78bacbb0e2070ba" ns3:_="" ns4:_="">
    <xsd:import namespace="81d9b381-6391-4167-a706-b457a7319e4d"/>
    <xsd:import namespace="8fb6ebf7-27bd-4ef8-96f7-1d750c0c35ae"/>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9b381-6391-4167-a706-b457a7319e4d"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b6ebf7-27bd-4ef8-96f7-1d750c0c35a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MediaLengthInSeconds" ma:index="41" nillable="true" ma:displayName="MediaLengthInSeconds" ma:hidden="true" ma:internalName="MediaLengthInSeconds" ma:readOnly="true">
      <xsd:simpleType>
        <xsd:restriction base="dms:Unknown"/>
      </xsd:simpleType>
    </xsd:element>
    <xsd:element name="_activity" ma:index="42" nillable="true" ma:displayName="_activity" ma:hidden="true" ma:internalName="_activity">
      <xsd:simpleType>
        <xsd:restriction base="dms:Note"/>
      </xsd:simple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ystemTags" ma:index="44" nillable="true" ma:displayName="MediaServiceSystemTags" ma:hidden="true" ma:internalName="MediaServiceSystemTags" ma:readOnly="true">
      <xsd:simpleType>
        <xsd:restriction base="dms:Note"/>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fb6ebf7-27bd-4ef8-96f7-1d750c0c35ae" xsi:nil="true"/>
    <NotebookType xmlns="8fb6ebf7-27bd-4ef8-96f7-1d750c0c35ae" xsi:nil="true"/>
    <Invited_Teachers xmlns="8fb6ebf7-27bd-4ef8-96f7-1d750c0c35ae" xsi:nil="true"/>
    <Self_Registration_Enabled xmlns="8fb6ebf7-27bd-4ef8-96f7-1d750c0c35ae" xsi:nil="true"/>
    <Teachers xmlns="8fb6ebf7-27bd-4ef8-96f7-1d750c0c35ae">
      <UserInfo>
        <DisplayName/>
        <AccountId xsi:nil="true"/>
        <AccountType/>
      </UserInfo>
    </Teachers>
    <Students xmlns="8fb6ebf7-27bd-4ef8-96f7-1d750c0c35ae">
      <UserInfo>
        <DisplayName/>
        <AccountId xsi:nil="true"/>
        <AccountType/>
      </UserInfo>
    </Students>
    <Student_Groups xmlns="8fb6ebf7-27bd-4ef8-96f7-1d750c0c35ae">
      <UserInfo>
        <DisplayName/>
        <AccountId xsi:nil="true"/>
        <AccountType/>
      </UserInfo>
    </Student_Groups>
    <Distribution_Groups xmlns="8fb6ebf7-27bd-4ef8-96f7-1d750c0c35ae" xsi:nil="true"/>
    <TeamsChannelId xmlns="8fb6ebf7-27bd-4ef8-96f7-1d750c0c35ae" xsi:nil="true"/>
    <Math_Settings xmlns="8fb6ebf7-27bd-4ef8-96f7-1d750c0c35ae" xsi:nil="true"/>
    <AppVersion xmlns="8fb6ebf7-27bd-4ef8-96f7-1d750c0c35ae" xsi:nil="true"/>
    <Invited_Students xmlns="8fb6ebf7-27bd-4ef8-96f7-1d750c0c35ae" xsi:nil="true"/>
    <IsNotebookLocked xmlns="8fb6ebf7-27bd-4ef8-96f7-1d750c0c35ae" xsi:nil="true"/>
    <_activity xmlns="8fb6ebf7-27bd-4ef8-96f7-1d750c0c35ae" xsi:nil="true"/>
    <Templates xmlns="8fb6ebf7-27bd-4ef8-96f7-1d750c0c35ae" xsi:nil="true"/>
    <Has_Teacher_Only_SectionGroup xmlns="8fb6ebf7-27bd-4ef8-96f7-1d750c0c35ae" xsi:nil="true"/>
    <FolderType xmlns="8fb6ebf7-27bd-4ef8-96f7-1d750c0c35ae" xsi:nil="true"/>
    <CultureName xmlns="8fb6ebf7-27bd-4ef8-96f7-1d750c0c35ae" xsi:nil="true"/>
    <Owner xmlns="8fb6ebf7-27bd-4ef8-96f7-1d750c0c35ae">
      <UserInfo>
        <DisplayName/>
        <AccountId xsi:nil="true"/>
        <AccountType/>
      </UserInfo>
    </Owner>
    <LMS_Mappings xmlns="8fb6ebf7-27bd-4ef8-96f7-1d750c0c35ae" xsi:nil="true"/>
    <DefaultSectionNames xmlns="8fb6ebf7-27bd-4ef8-96f7-1d750c0c35ae" xsi:nil="true"/>
    <Is_Collaboration_Space_Locked xmlns="8fb6ebf7-27bd-4ef8-96f7-1d750c0c35ae" xsi:nil="true"/>
  </documentManagement>
</p:properties>
</file>

<file path=customXml/itemProps1.xml><?xml version="1.0" encoding="utf-8"?>
<ds:datastoreItem xmlns:ds="http://schemas.openxmlformats.org/officeDocument/2006/customXml" ds:itemID="{6DC29A51-B87E-4203-BF4B-0699D716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9b381-6391-4167-a706-b457a7319e4d"/>
    <ds:schemaRef ds:uri="8fb6ebf7-27bd-4ef8-96f7-1d750c0c3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documentManagement/types"/>
    <ds:schemaRef ds:uri="http://schemas.microsoft.com/office/infopath/2007/PartnerControls"/>
    <ds:schemaRef ds:uri="81d9b381-6391-4167-a706-b457a7319e4d"/>
    <ds:schemaRef ds:uri="http://purl.org/dc/elements/1.1/"/>
    <ds:schemaRef ds:uri="http://schemas.microsoft.com/office/2006/metadata/properties"/>
    <ds:schemaRef ds:uri="8fb6ebf7-27bd-4ef8-96f7-1d750c0c35ae"/>
    <ds:schemaRef ds:uri="http://purl.org/dc/term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{0403432F-875A-42B7-AA97-E563485D213A}tf56410444_win32</Template>
  <TotalTime>825</TotalTime>
  <Words>392</Words>
  <Application>Microsoft Office PowerPoint</Application>
  <PresentationFormat>Widescreen</PresentationFormat>
  <Paragraphs>25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Segoe UI Web (West European)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Buschhausen, Jill</dc:creator>
  <cp:lastModifiedBy>Buschhausen, Jill</cp:lastModifiedBy>
  <cp:revision>20</cp:revision>
  <cp:lastPrinted>2024-09-30T15:56:36Z</cp:lastPrinted>
  <dcterms:created xsi:type="dcterms:W3CDTF">2023-09-15T20:57:07Z</dcterms:created>
  <dcterms:modified xsi:type="dcterms:W3CDTF">2024-12-03T03:37:39Z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0x010100FD8E9D86023ED34B8CFE64BD81E8CC1D</vt:lpwstr>
  </property>
</Properties>
</file>